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262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549574304"/>
        <c:axId val="549578224"/>
        <c:axId val="0"/>
      </c:bar3DChart>
      <c:catAx>
        <c:axId val="5495743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9578224"/>
        <c:crosses val="autoZero"/>
        <c:auto val="1"/>
        <c:lblAlgn val="ctr"/>
        <c:lblOffset val="100"/>
        <c:noMultiLvlLbl val="0"/>
      </c:catAx>
      <c:valAx>
        <c:axId val="54957822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9574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3/13/2017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0" y="0"/>
            <a:ext cx="27432000" cy="43578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print">
            <a:duotone>
              <a:prstClr val="black"/>
              <a:srgbClr val="E5761B">
                <a:tint val="45000"/>
                <a:satMod val="400000"/>
              </a:srgbClr>
            </a:duotone>
            <a:extLst>
              <a:ext uri="{28A0092B-C50C-407E-A947-70E740481C1C}">
                <a14:useLocalDpi xmlns:a14="http://schemas.microsoft.com/office/drawing/2010/main" val="0"/>
              </a:ext>
            </a:extLst>
          </a:blip>
          <a:stretch>
            <a:fillRect/>
          </a:stretch>
        </p:blipFill>
        <p:spPr>
          <a:xfrm>
            <a:off x="0" y="0"/>
            <a:ext cx="8956622" cy="4357867"/>
          </a:xfrm>
          <a:prstGeom prst="rect">
            <a:avLst/>
          </a:prstGeom>
          <a:effectLst/>
        </p:spPr>
      </p:pic>
      <p:sp>
        <p:nvSpPr>
          <p:cNvPr id="8" name="Rectangle 7"/>
          <p:cNvSpPr/>
          <p:nvPr userDrawn="1"/>
        </p:nvSpPr>
        <p:spPr>
          <a:xfrm>
            <a:off x="13252" y="0"/>
            <a:ext cx="27418748" cy="4357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1374996"/>
            <a:ext cx="7848600" cy="1607873"/>
          </a:xfrm>
          <a:prstGeom prst="rect">
            <a:avLst/>
          </a:prstGeom>
        </p:spPr>
      </p:pic>
    </p:spTree>
    <p:extLst>
      <p:ext uri="{BB962C8B-B14F-4D97-AF65-F5344CB8AC3E}">
        <p14:creationId xmlns:p14="http://schemas.microsoft.com/office/powerpoint/2010/main" val="125548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3/13/2017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33439720"/>
            <a:ext cx="27432000" cy="313628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54"/>
          <p:cNvSpPr txBox="1">
            <a:spLocks noChangeArrowheads="1"/>
          </p:cNvSpPr>
          <p:nvPr/>
        </p:nvSpPr>
        <p:spPr bwMode="auto">
          <a:xfrm>
            <a:off x="9460707" y="838200"/>
            <a:ext cx="17456943" cy="3276600"/>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marL="0" lvl="2" defTabSz="3760788">
              <a:defRPr/>
            </a:pPr>
            <a:r>
              <a:rPr lang="en-US" sz="8000" dirty="0">
                <a:solidFill>
                  <a:schemeClr val="bg1"/>
                </a:solidFill>
                <a:effectLst>
                  <a:outerShdw blurRad="38100" dist="38100" dir="2700000" algn="tl">
                    <a:srgbClr val="000000">
                      <a:alpha val="43137"/>
                    </a:srgbClr>
                  </a:outerShdw>
                </a:effectLst>
                <a:latin typeface="Myriad Pro Black Cond" pitchFamily="34" charset="0"/>
                <a:cs typeface="Bauhaus 93"/>
              </a:rPr>
              <a:t>Title of your </a:t>
            </a:r>
            <a:r>
              <a:rPr lang="en-US" sz="8000" dirty="0" smtClean="0">
                <a:solidFill>
                  <a:schemeClr val="bg1"/>
                </a:solidFill>
                <a:effectLst>
                  <a:outerShdw blurRad="38100" dist="38100" dir="2700000" algn="tl">
                    <a:srgbClr val="000000">
                      <a:alpha val="43137"/>
                    </a:srgbClr>
                  </a:outerShdw>
                </a:effectLst>
                <a:latin typeface="Myriad Pro Black Cond" pitchFamily="34" charset="0"/>
                <a:cs typeface="Bauhaus 93"/>
              </a:rPr>
              <a:t>Poster </a:t>
            </a:r>
            <a:r>
              <a:rPr lang="en-US" sz="8000" dirty="0">
                <a:solidFill>
                  <a:schemeClr val="bg1"/>
                </a:solidFill>
                <a:effectLst>
                  <a:outerShdw blurRad="38100" dist="38100" dir="2700000" algn="tl">
                    <a:srgbClr val="000000">
                      <a:alpha val="43137"/>
                    </a:srgbClr>
                  </a:outerShdw>
                </a:effectLst>
                <a:latin typeface="Myriad Pro Black Cond" pitchFamily="34" charset="0"/>
                <a:cs typeface="Bauhaus 93"/>
              </a:rPr>
              <a:t>Presentation</a:t>
            </a:r>
          </a:p>
          <a:p>
            <a:pPr marL="0" lvl="2" defTabSz="3760788">
              <a:defRPr/>
            </a:pPr>
            <a:r>
              <a:rPr lang="en-US" sz="4400" b="1" dirty="0">
                <a:solidFill>
                  <a:schemeClr val="tx1"/>
                </a:solidFill>
                <a:latin typeface="Myriad Pro Cond" pitchFamily="34" charset="0"/>
                <a:cs typeface="Bauhaus 93"/>
              </a:rPr>
              <a:t>Student Presenter’s Name(s), Major(s) or Course Name </a:t>
            </a:r>
            <a:endParaRPr lang="en-US" sz="4400" b="1" dirty="0" smtClean="0">
              <a:solidFill>
                <a:schemeClr val="tx1"/>
              </a:solidFill>
              <a:latin typeface="Myriad Pro Cond" pitchFamily="34" charset="0"/>
              <a:cs typeface="Bauhaus 93"/>
            </a:endParaRPr>
          </a:p>
          <a:p>
            <a:pPr marL="0" lvl="2" defTabSz="3760788">
              <a:defRPr/>
            </a:pPr>
            <a:r>
              <a:rPr lang="en-US" sz="4400" b="1" dirty="0" smtClean="0">
                <a:solidFill>
                  <a:schemeClr val="tx1"/>
                </a:solidFill>
                <a:latin typeface="Myriad Pro Cond" pitchFamily="34" charset="0"/>
                <a:cs typeface="Bauhaus 93"/>
              </a:rPr>
              <a:t>Mentor’s </a:t>
            </a:r>
            <a:r>
              <a:rPr lang="en-US" sz="4400" b="1" dirty="0">
                <a:solidFill>
                  <a:schemeClr val="tx1"/>
                </a:solidFill>
                <a:latin typeface="Myriad Pro Cond" pitchFamily="34" charset="0"/>
                <a:cs typeface="Bauhaus 93"/>
              </a:rPr>
              <a:t>Name and Title, Department</a:t>
            </a:r>
          </a:p>
        </p:txBody>
      </p:sp>
      <p:sp>
        <p:nvSpPr>
          <p:cNvPr id="22" name="Text Box 364"/>
          <p:cNvSpPr txBox="1">
            <a:spLocks noChangeArrowheads="1"/>
          </p:cNvSpPr>
          <p:nvPr/>
        </p:nvSpPr>
        <p:spPr bwMode="auto">
          <a:xfrm>
            <a:off x="12011143" y="34849380"/>
            <a:ext cx="10809668"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latin typeface="Myriad Pro SemiCond" pitchFamily="34" charset="0"/>
              </a:rPr>
              <a:t>(replace this text with your own) </a:t>
            </a:r>
          </a:p>
          <a:p>
            <a:pPr defTabSz="3760788">
              <a:defRPr/>
            </a:pPr>
            <a:r>
              <a:rPr lang="en-US" sz="2400" dirty="0">
                <a:solidFill>
                  <a:schemeClr val="bg1"/>
                </a:solidFill>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23" name="Text Box 365"/>
          <p:cNvSpPr txBox="1">
            <a:spLocks noChangeArrowheads="1"/>
          </p:cNvSpPr>
          <p:nvPr/>
        </p:nvSpPr>
        <p:spPr bwMode="auto">
          <a:xfrm>
            <a:off x="12011144" y="34050923"/>
            <a:ext cx="76581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lumMod val="75000"/>
                  </a:schemeClr>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6130852"/>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5703449"/>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6130852"/>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2201424124"/>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2"/>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3317220014"/>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3"/>
          </a:graphicData>
        </a:graphic>
      </p:graphicFrame>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5105400"/>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5105400"/>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a:t>
            </a:r>
            <a:r>
              <a:rPr lang="en-US" sz="3200" dirty="0" smtClean="0">
                <a:solidFill>
                  <a:schemeClr val="accent1"/>
                </a:solidFill>
                <a:latin typeface="Arial" panose="020B0604020202020204" pitchFamily="34" charset="0"/>
                <a:cs typeface="Arial" panose="020B0604020202020204" pitchFamily="34" charset="0"/>
              </a:rPr>
              <a:t>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3231" y="33763928"/>
            <a:ext cx="2787405" cy="2487863"/>
          </a:xfrm>
          <a:prstGeom prst="rect">
            <a:avLst/>
          </a:prstGeom>
        </p:spPr>
      </p:pic>
    </p:spTree>
    <p:extLst>
      <p:ext uri="{BB962C8B-B14F-4D97-AF65-F5344CB8AC3E}">
        <p14:creationId xmlns:p14="http://schemas.microsoft.com/office/powerpoint/2010/main" val="2448856845"/>
      </p:ext>
    </p:extLst>
  </p:cSld>
  <p:clrMapOvr>
    <a:masterClrMapping/>
  </p:clrMapOvr>
</p:sld>
</file>

<file path=ppt/theme/theme1.xml><?xml version="1.0" encoding="utf-8"?>
<a:theme xmlns:a="http://schemas.openxmlformats.org/drawingml/2006/main" name="Office Theme">
  <a:themeElements>
    <a:clrScheme name="Custom 25">
      <a:dk1>
        <a:sysClr val="windowText" lastClr="000000"/>
      </a:dk1>
      <a:lt1>
        <a:sysClr val="window" lastClr="FFFFFF"/>
      </a:lt1>
      <a:dk2>
        <a:srgbClr val="3F3F3F"/>
      </a:dk2>
      <a:lt2>
        <a:srgbClr val="FBEEC9"/>
      </a:lt2>
      <a:accent1>
        <a:srgbClr val="FFC42F"/>
      </a:accent1>
      <a:accent2>
        <a:srgbClr val="AD1F1F"/>
      </a:accent2>
      <a:accent3>
        <a:srgbClr val="D66714"/>
      </a:accent3>
      <a:accent4>
        <a:srgbClr val="AD1F1F"/>
      </a:accent4>
      <a:accent5>
        <a:srgbClr val="7F7F7F"/>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5230526-DBDF-4CBB-84EC-C2E6DCAEC077}"/>
</file>

<file path=customXml/itemProps2.xml><?xml version="1.0" encoding="utf-8"?>
<ds:datastoreItem xmlns:ds="http://schemas.openxmlformats.org/officeDocument/2006/customXml" ds:itemID="{166C0699-7F4A-497D-B7AF-B99209052ACD}"/>
</file>

<file path=customXml/itemProps3.xml><?xml version="1.0" encoding="utf-8"?>
<ds:datastoreItem xmlns:ds="http://schemas.openxmlformats.org/officeDocument/2006/customXml" ds:itemID="{71E6D67A-82FE-46E2-840D-BC2421F6D871}"/>
</file>

<file path=docProps/app.xml><?xml version="1.0" encoding="utf-8"?>
<Properties xmlns="http://schemas.openxmlformats.org/officeDocument/2006/extended-properties" xmlns:vt="http://schemas.openxmlformats.org/officeDocument/2006/docPropsVTypes">
  <Template/>
  <TotalTime>330</TotalTime>
  <Words>674</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Bauhaus 93</vt:lpstr>
      <vt:lpstr>Calibri</vt:lpstr>
      <vt:lpstr>Myriad Pro Black Cond</vt:lpstr>
      <vt:lpstr>Myriad Pro Cond</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23</cp:revision>
  <dcterms:created xsi:type="dcterms:W3CDTF">2012-03-16T16:35:55Z</dcterms:created>
  <dcterms:modified xsi:type="dcterms:W3CDTF">2017-03-13T21:18:08Z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